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90" r:id="rId6"/>
    <p:sldId id="297" r:id="rId7"/>
    <p:sldId id="291" r:id="rId8"/>
    <p:sldId id="298" r:id="rId9"/>
    <p:sldId id="292" r:id="rId10"/>
    <p:sldId id="299" r:id="rId11"/>
    <p:sldId id="293" r:id="rId12"/>
    <p:sldId id="300" r:id="rId13"/>
    <p:sldId id="260" r:id="rId14"/>
    <p:sldId id="279" r:id="rId15"/>
    <p:sldId id="280" r:id="rId16"/>
    <p:sldId id="281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9" y="2683895"/>
            <a:ext cx="5278514" cy="2862225"/>
          </a:xfrm>
        </p:spPr>
        <p:txBody>
          <a:bodyPr/>
          <a:lstStyle/>
          <a:p>
            <a:r>
              <a:rPr lang="en-US" dirty="0" err="1"/>
              <a:t>Odesia</a:t>
            </a:r>
            <a:br>
              <a:rPr lang="en-US" dirty="0"/>
            </a:br>
            <a:r>
              <a:rPr lang="en-US" dirty="0"/>
              <a:t>healthcare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636" y="5568698"/>
            <a:ext cx="5278514" cy="618142"/>
          </a:xfrm>
        </p:spPr>
        <p:txBody>
          <a:bodyPr/>
          <a:lstStyle/>
          <a:p>
            <a:r>
              <a:rPr lang="en-US" dirty="0" err="1"/>
              <a:t>Jagatpur</a:t>
            </a:r>
            <a:r>
              <a:rPr lang="en-US" dirty="0"/>
              <a:t>, Odisha</a:t>
            </a:r>
          </a:p>
        </p:txBody>
      </p:sp>
      <p:pic>
        <p:nvPicPr>
          <p:cNvPr id="7" name="Picture Placeholder 6" descr="A picture containing sandy, distance">
            <a:extLst>
              <a:ext uri="{FF2B5EF4-FFF2-40B4-BE49-F238E27FC236}">
                <a16:creationId xmlns:a16="http://schemas.microsoft.com/office/drawing/2014/main" id="{5A492D51-4DBA-40BC-82AA-A33BD0D3F7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875" y="947737"/>
            <a:ext cx="4048124" cy="4962525"/>
          </a:xfr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80681A4-3FB5-4C86-B096-26281897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338" y="243082"/>
            <a:ext cx="9972675" cy="567873"/>
          </a:xfrm>
        </p:spPr>
        <p:txBody>
          <a:bodyPr/>
          <a:lstStyle/>
          <a:p>
            <a:r>
              <a:rPr lang="en-US" dirty="0"/>
              <a:t>site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94033-4A29-4F32-985A-A0D4EA13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112AA-EDD8-48C5-9416-7C550BEB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A9E2-D06E-4941-A890-559D63E7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E8A3A-5425-62AB-EFDF-F3A83C62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4" y="876669"/>
            <a:ext cx="10637461" cy="54642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894CF5C-676D-71A9-B1A9-3DE40F24D742}"/>
              </a:ext>
            </a:extLst>
          </p:cNvPr>
          <p:cNvSpPr/>
          <p:nvPr/>
        </p:nvSpPr>
        <p:spPr>
          <a:xfrm>
            <a:off x="5585534" y="3608772"/>
            <a:ext cx="1020932" cy="10564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45F46E-94C0-5372-1636-661E4A891091}"/>
              </a:ext>
            </a:extLst>
          </p:cNvPr>
          <p:cNvSpPr/>
          <p:nvPr/>
        </p:nvSpPr>
        <p:spPr>
          <a:xfrm rot="1506142">
            <a:off x="4484701" y="3560966"/>
            <a:ext cx="1020932" cy="2041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D403BDC-3C83-10B0-9F2A-838BACBC0A32}"/>
              </a:ext>
            </a:extLst>
          </p:cNvPr>
          <p:cNvSpPr txBox="1">
            <a:spLocks/>
          </p:cNvSpPr>
          <p:nvPr/>
        </p:nvSpPr>
        <p:spPr>
          <a:xfrm>
            <a:off x="7160357" y="1294754"/>
            <a:ext cx="3790656" cy="8713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cap="none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Approach road – Cuttack-</a:t>
            </a:r>
            <a:r>
              <a:rPr lang="en-US" b="1" dirty="0" err="1"/>
              <a:t>Paradeep</a:t>
            </a:r>
            <a:r>
              <a:rPr lang="en-US" b="1" dirty="0"/>
              <a:t> road</a:t>
            </a:r>
          </a:p>
          <a:p>
            <a:pPr algn="l"/>
            <a:r>
              <a:rPr lang="en-US" b="1" dirty="0"/>
              <a:t>Mouza – </a:t>
            </a:r>
            <a:r>
              <a:rPr lang="en-US" b="1" dirty="0" err="1"/>
              <a:t>Deopur</a:t>
            </a:r>
            <a:endParaRPr lang="en-US" b="1" dirty="0"/>
          </a:p>
          <a:p>
            <a:pPr algn="l"/>
            <a:r>
              <a:rPr lang="en-US" b="1" dirty="0"/>
              <a:t>District - Cuttack</a:t>
            </a:r>
          </a:p>
        </p:txBody>
      </p:sp>
    </p:spTree>
    <p:extLst>
      <p:ext uri="{BB962C8B-B14F-4D97-AF65-F5344CB8AC3E}">
        <p14:creationId xmlns:p14="http://schemas.microsoft.com/office/powerpoint/2010/main" val="27886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2BD003-0B4C-88F8-B7D5-6A0BD5B96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1"/>
          <a:stretch/>
        </p:blipFill>
        <p:spPr>
          <a:xfrm>
            <a:off x="7817712" y="1447060"/>
            <a:ext cx="2373853" cy="16660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149474-886F-2B0D-5676-353576BB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9333" y="333349"/>
            <a:ext cx="7539155" cy="603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0A0BD-8F6C-B688-539F-B8F34711C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364" y="2876366"/>
            <a:ext cx="4649680" cy="3719744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Site plan</a:t>
            </a:r>
          </a:p>
        </p:txBody>
      </p:sp>
    </p:spTree>
    <p:extLst>
      <p:ext uri="{BB962C8B-B14F-4D97-AF65-F5344CB8AC3E}">
        <p14:creationId xmlns:p14="http://schemas.microsoft.com/office/powerpoint/2010/main" val="19393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33EEDE-149B-7110-406D-21FE472E1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8" r="8129"/>
          <a:stretch/>
        </p:blipFill>
        <p:spPr>
          <a:xfrm rot="16200000">
            <a:off x="146605" y="295836"/>
            <a:ext cx="6654141" cy="6335515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Ground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AAD8F844-14D7-513E-8063-A10F17C63692}"/>
              </a:ext>
            </a:extLst>
          </p:cNvPr>
          <p:cNvSpPr txBox="1">
            <a:spLocks/>
          </p:cNvSpPr>
          <p:nvPr/>
        </p:nvSpPr>
        <p:spPr>
          <a:xfrm>
            <a:off x="6920013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RECEPTION,REGISTRATION AND BILLING</a:t>
            </a:r>
          </a:p>
          <a:p>
            <a:r>
              <a:rPr lang="en-US" dirty="0"/>
              <a:t>EMERGENCY</a:t>
            </a:r>
          </a:p>
          <a:p>
            <a:r>
              <a:rPr lang="en-US" dirty="0"/>
              <a:t>PHARMACY</a:t>
            </a:r>
          </a:p>
          <a:p>
            <a:r>
              <a:rPr lang="en-US" dirty="0"/>
              <a:t>OPD</a:t>
            </a:r>
          </a:p>
          <a:p>
            <a:r>
              <a:rPr lang="en-US" dirty="0"/>
              <a:t>DEPARTMENT OF RADIOLOGY</a:t>
            </a:r>
          </a:p>
          <a:p>
            <a:r>
              <a:rPr lang="en-US" dirty="0"/>
              <a:t>PATHOLOGY AND COLLECTION</a:t>
            </a:r>
          </a:p>
        </p:txBody>
      </p:sp>
    </p:spTree>
    <p:extLst>
      <p:ext uri="{BB962C8B-B14F-4D97-AF65-F5344CB8AC3E}">
        <p14:creationId xmlns:p14="http://schemas.microsoft.com/office/powerpoint/2010/main" val="218152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8BD8A6-7B73-0D11-1485-1318B7DE8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7" r="7564"/>
          <a:stretch/>
        </p:blipFill>
        <p:spPr>
          <a:xfrm rot="16200000">
            <a:off x="117081" y="396974"/>
            <a:ext cx="6679986" cy="6272462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First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BFCCC960-8F47-58B8-11E6-5405A56AF183}"/>
              </a:ext>
            </a:extLst>
          </p:cNvPr>
          <p:cNvSpPr txBox="1">
            <a:spLocks/>
          </p:cNvSpPr>
          <p:nvPr/>
        </p:nvSpPr>
        <p:spPr>
          <a:xfrm>
            <a:off x="6984181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SPECIALITY OPD</a:t>
            </a:r>
          </a:p>
          <a:p>
            <a:r>
              <a:rPr lang="en-US" dirty="0"/>
              <a:t>DEPARTMENT OF NEUROLOGY</a:t>
            </a:r>
          </a:p>
          <a:p>
            <a:r>
              <a:rPr lang="en-US" dirty="0"/>
              <a:t>IPD</a:t>
            </a:r>
          </a:p>
          <a:p>
            <a:r>
              <a:rPr lang="en-US" dirty="0"/>
              <a:t>LABOUR WARD</a:t>
            </a:r>
          </a:p>
          <a:p>
            <a:r>
              <a:rPr lang="en-US" dirty="0"/>
              <a:t>OT DEPARTMENT</a:t>
            </a:r>
          </a:p>
          <a:p>
            <a:r>
              <a:rPr lang="en-US" dirty="0"/>
              <a:t>ICU</a:t>
            </a:r>
          </a:p>
        </p:txBody>
      </p:sp>
    </p:spTree>
    <p:extLst>
      <p:ext uri="{BB962C8B-B14F-4D97-AF65-F5344CB8AC3E}">
        <p14:creationId xmlns:p14="http://schemas.microsoft.com/office/powerpoint/2010/main" val="296949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F92B90-FD10-47FA-922C-60FD7F0E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309" y="1398215"/>
            <a:ext cx="4591369" cy="1590790"/>
          </a:xfrm>
        </p:spPr>
        <p:txBody>
          <a:bodyPr/>
          <a:lstStyle/>
          <a:p>
            <a:r>
              <a:rPr lang="en-US" sz="5400" dirty="0"/>
              <a:t>Thank you.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493815-2B96-4CA9-8D15-F0EB9A155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04895" y="3202348"/>
            <a:ext cx="4011410" cy="206126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MANOEURVE</a:t>
            </a:r>
          </a:p>
          <a:p>
            <a:r>
              <a:rPr lang="en-US" sz="1200" dirty="0">
                <a:solidFill>
                  <a:schemeClr val="tx1"/>
                </a:solidFill>
              </a:rPr>
              <a:t>GAJAPATI NAGAR, BBSR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D6180-8574-4A09-9CF3-5DBA4B97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6962E-1AC0-4AE8-9E04-6FECBB97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EF685-39C2-409F-97E3-2C4713F2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4B9D2-609C-B8E1-E42F-D0496805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8568"/>
            <a:ext cx="4754368" cy="44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0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0A864-8E4D-C813-F237-EB141D34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9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EFE02-BF77-A817-D166-E355795A8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31E74-BA02-ADE2-C2AC-F2FEA0FC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2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EF863-F925-D6A2-EBEF-D707AD71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87F5-A3CD-C5B5-2AD6-7DBCBDDD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282A9-C798-6564-E5A8-757662C8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12E67-B5AE-43ED-9E9A-6228B30D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809FD-DDC1-3854-6DFC-C57DFC50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7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Coastal presentation</Template>
  <TotalTime>173</TotalTime>
  <Words>77</Words>
  <Application>Microsoft Office PowerPoint</Application>
  <PresentationFormat>Widescreen</PresentationFormat>
  <Paragraphs>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Segoe UI</vt:lpstr>
      <vt:lpstr>Segoe UI Light</vt:lpstr>
      <vt:lpstr>Office Theme</vt:lpstr>
      <vt:lpstr>Odesia 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</vt:lpstr>
      <vt:lpstr>Site plan</vt:lpstr>
      <vt:lpstr>Ground floor</vt:lpstr>
      <vt:lpstr>First floor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Odesia healthcare</dc:title>
  <dc:creator>abinash pani</dc:creator>
  <cp:lastModifiedBy>abinash pani</cp:lastModifiedBy>
  <cp:revision>14</cp:revision>
  <dcterms:created xsi:type="dcterms:W3CDTF">2023-10-12T14:50:24Z</dcterms:created>
  <dcterms:modified xsi:type="dcterms:W3CDTF">2025-08-12T13:37:21Z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