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60" r:id="rId8"/>
    <p:sldId id="261" r:id="rId9"/>
    <p:sldId id="265" r:id="rId10"/>
    <p:sldId id="259" r:id="rId11"/>
    <p:sldId id="262" r:id="rId12"/>
    <p:sldId id="263" r:id="rId13"/>
    <p:sldId id="264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7/1/2025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/>
              <a:t>3D RENDERS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r>
              <a:rPr lang="en-US" dirty="0"/>
              <a:t>30 BEDED HOSPITAL </a:t>
            </a:r>
          </a:p>
          <a:p>
            <a:r>
              <a:rPr lang="en-US" dirty="0"/>
              <a:t>AT SAMBALPUR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0E02F-A75C-9E00-8776-9F17659F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570" y="228522"/>
            <a:ext cx="1814954" cy="16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978D8-F2CF-968C-C25D-4786376B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59874-D512-C8A9-0444-25729100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8FB8E-65D6-2F73-AA9E-3AB86F39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418D5-221C-A658-9BB4-77E708E57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388760-A92C-46A3-04F6-33CD3C1C0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CD39A-4D9F-8D2C-D7B0-CA6C536F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6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706" y="2518528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day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0C37E-7BF8-6312-A448-01A9A9B54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3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0BA1-A306-AA4E-837E-D70EE720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FB5ADE-5D59-D9BF-CC2F-A522E848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E3A0B-6BC2-23B3-1B97-343146CAF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7B42-526F-510B-8224-E7AA04BE8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9CD77-6490-E19C-F3D3-AF03A4C4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C37BE-D0E5-044C-4FF1-F81890F3F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8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E1A66-C71A-A618-0AEA-F041B7073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EE2DD-F203-9FD6-87D7-34548674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89AD2-9FEB-9B5A-3131-ABBC4EAAF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4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C64A0-213C-A937-666D-AE53EC9E3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31E7F1-41DF-7C41-E652-567822A6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D007E-98B4-73E0-6287-5AED3FFEB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1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A9A2098-69B7-E8A1-89CC-0734B9C1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116181-C2E2-3DA2-8545-ACB56F1E7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2B52B-956D-A225-7AE4-094D2F9AE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F2856-EC10-21B6-9432-8133C897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0A906-1107-60DD-4001-F1C62E4E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706" y="2518528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night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950A8-5F4C-8A4D-C545-8397F165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B2F42-7205-3BD5-7D61-34461AA17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FDDD3-1539-1E43-8928-A032AC398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384B9-F642-C11E-D5DD-5E8232575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8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A14E-C1F5-84D3-F8E0-A1DCDA0DD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23FCB-2319-52E8-419E-33F4D544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CAB42-7AEB-D264-061F-CB6792A4B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9354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10EE66-8707-456F-8F2E-091D581CB03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10</TotalTime>
  <Words>11</Words>
  <Application>Microsoft Office PowerPoint</Application>
  <PresentationFormat>Widescreen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Vapor Trail</vt:lpstr>
      <vt:lpstr>3D RENDERS</vt:lpstr>
      <vt:lpstr>day VIEW</vt:lpstr>
      <vt:lpstr>PowerPoint Presentation</vt:lpstr>
      <vt:lpstr>PowerPoint Presentation</vt:lpstr>
      <vt:lpstr>PowerPoint Presentation</vt:lpstr>
      <vt:lpstr>PowerPoint Presentation</vt:lpstr>
      <vt:lpstr>night VIEW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abinash pani</dc:creator>
  <cp:lastModifiedBy>abinash pani</cp:lastModifiedBy>
  <cp:revision>2</cp:revision>
  <dcterms:created xsi:type="dcterms:W3CDTF">2025-03-25T13:56:08Z</dcterms:created>
  <dcterms:modified xsi:type="dcterms:W3CDTF">2025-06-30T20:55:42Z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